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331" r:id="rId4"/>
    <p:sldId id="266" r:id="rId5"/>
    <p:sldId id="343" r:id="rId6"/>
    <p:sldId id="333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2" r:id="rId18"/>
    <p:sldId id="334" r:id="rId19"/>
    <p:sldId id="335" r:id="rId20"/>
    <p:sldId id="336" r:id="rId21"/>
    <p:sldId id="319" r:id="rId22"/>
    <p:sldId id="337" r:id="rId23"/>
    <p:sldId id="341" r:id="rId24"/>
    <p:sldId id="342" r:id="rId25"/>
    <p:sldId id="338" r:id="rId26"/>
    <p:sldId id="339" r:id="rId2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60"/>
  </p:normalViewPr>
  <p:slideViewPr>
    <p:cSldViewPr>
      <p:cViewPr varScale="1">
        <p:scale>
          <a:sx n="108" d="100"/>
          <a:sy n="108" d="100"/>
        </p:scale>
        <p:origin x="1716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5" d="100"/>
        <a:sy n="85" d="100"/>
      </p:scale>
      <p:origin x="0" y="-6108"/>
    </p:cViewPr>
  </p:sorterViewPr>
  <p:notesViewPr>
    <p:cSldViewPr>
      <p:cViewPr varScale="1">
        <p:scale>
          <a:sx n="65" d="100"/>
          <a:sy n="65" d="100"/>
        </p:scale>
        <p:origin x="-281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84A547F-9D2C-4E18-9416-172AD2B3B7FB}" type="datetimeFigureOut">
              <a:rPr lang="de-DE"/>
              <a:pPr>
                <a:defRPr/>
              </a:pPr>
              <a:t>26.03.2022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3F010B3-8C04-4737-8DAA-D42ABF6603E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663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348FB-F3C9-4C4E-9B75-ED45B6048965}" type="datetimeFigureOut">
              <a:rPr lang="de-DE" smtClean="0"/>
              <a:t>26.03.2022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AA8F4-E399-4F83-9544-3A4D83EB50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winkliges Dreiec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" name="Gruppieren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  <a:solidFill>
            <a:srgbClr val="00B050"/>
          </a:solidFill>
        </p:grpSpPr>
        <p:sp>
          <p:nvSpPr>
            <p:cNvPr id="6" name="Freihand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Gerade Verbindung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grp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12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345B0BA-5ECF-4365-B5EE-F168354B7B2F}" type="datetimeFigureOut">
              <a:rPr lang="de-DE"/>
              <a:pPr>
                <a:defRPr/>
              </a:pPr>
              <a:t>26.03.2022</a:t>
            </a:fld>
            <a:endParaRPr lang="de-DE" dirty="0"/>
          </a:p>
        </p:txBody>
      </p:sp>
      <p:sp>
        <p:nvSpPr>
          <p:cNvPr id="13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de-DE"/>
              <a:t>Dr. Bernhard </a:t>
            </a:r>
            <a:r>
              <a:rPr lang="de-DE" err="1"/>
              <a:t>Rzehorz</a:t>
            </a:r>
            <a:endParaRPr lang="de-DE"/>
          </a:p>
        </p:txBody>
      </p:sp>
      <p:sp>
        <p:nvSpPr>
          <p:cNvPr id="14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6461A36-CB7D-40A1-AAD3-954DD60BE8B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grpSp>
        <p:nvGrpSpPr>
          <p:cNvPr id="21" name="Gruppieren 20"/>
          <p:cNvGrpSpPr/>
          <p:nvPr userDrawn="1"/>
        </p:nvGrpSpPr>
        <p:grpSpPr>
          <a:xfrm>
            <a:off x="114300" y="44624"/>
            <a:ext cx="8818563" cy="1200329"/>
            <a:chOff x="114300" y="44624"/>
            <a:chExt cx="8818563" cy="1200329"/>
          </a:xfrm>
        </p:grpSpPr>
        <p:pic>
          <p:nvPicPr>
            <p:cNvPr id="15" name="D:\2003Schießen\Wappen&amp;Medaillen\Stoffwappen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61363" y="86562"/>
              <a:ext cx="571500" cy="8610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6" name="D:\2003Schießen\Wappen&amp;Medaillen\Stoffwappen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" y="86562"/>
              <a:ext cx="571500" cy="8610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" name="Textfeld 2"/>
            <p:cNvSpPr txBox="1"/>
            <p:nvPr userDrawn="1"/>
          </p:nvSpPr>
          <p:spPr>
            <a:xfrm>
              <a:off x="755576" y="44624"/>
              <a:ext cx="74865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Arial" panose="020B0604020202020204" pitchFamily="34" charset="0"/>
                </a:rPr>
                <a:t>Schützengesellschaft</a:t>
              </a:r>
              <a:r>
                <a:rPr lang="de-DE" sz="3600" baseline="0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Arial" panose="020B0604020202020204" pitchFamily="34" charset="0"/>
                </a:rPr>
                <a:t> 1798 e.V.</a:t>
              </a:r>
              <a:br>
                <a:rPr lang="de-DE" sz="3600" baseline="0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Arial" panose="020B0604020202020204" pitchFamily="34" charset="0"/>
                </a:rPr>
              </a:br>
              <a:r>
                <a:rPr lang="de-DE" sz="3600" baseline="0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Arial" panose="020B0604020202020204" pitchFamily="34" charset="0"/>
                </a:rPr>
                <a:t>Bruchsal</a:t>
              </a:r>
              <a:endParaRPr lang="de-DE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423F1-E8E7-4ECB-86B4-516709D54083}" type="datetimeFigureOut">
              <a:rPr lang="de-DE"/>
              <a:pPr>
                <a:defRPr/>
              </a:pPr>
              <a:t>26.03.2022</a:t>
            </a:fld>
            <a:endParaRPr lang="de-DE" dirty="0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738F1-4266-4193-888A-772A8322322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6B304-A931-4822-A461-09C39FC0BB28}" type="datetimeFigureOut">
              <a:rPr lang="de-DE"/>
              <a:pPr>
                <a:defRPr/>
              </a:pPr>
              <a:t>26.03.2022</a:t>
            </a:fld>
            <a:endParaRPr lang="de-DE" dirty="0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520E7-DBA1-4D52-81DA-19227DEF0C1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0538" y="2833415"/>
            <a:ext cx="8229600" cy="3331889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1426766"/>
            <a:ext cx="8229600" cy="1143000"/>
          </a:xfrm>
        </p:spPr>
        <p:txBody>
          <a:bodyPr rtlCol="0"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6293F3-36BF-4448-886C-44545990F882}" type="datetimeFigureOut">
              <a:rPr lang="de-DE"/>
              <a:pPr>
                <a:defRPr/>
              </a:pPr>
              <a:t>26.03.2022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95E04E-65F1-4A9E-9417-B1C05F65E2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grpSp>
        <p:nvGrpSpPr>
          <p:cNvPr id="13" name="Gruppieren 12"/>
          <p:cNvGrpSpPr/>
          <p:nvPr userDrawn="1"/>
        </p:nvGrpSpPr>
        <p:grpSpPr>
          <a:xfrm>
            <a:off x="114300" y="44624"/>
            <a:ext cx="8818563" cy="1200329"/>
            <a:chOff x="114300" y="44624"/>
            <a:chExt cx="8818563" cy="1200329"/>
          </a:xfrm>
        </p:grpSpPr>
        <p:pic>
          <p:nvPicPr>
            <p:cNvPr id="14" name="D:\2003Schießen\Wappen&amp;Medaillen\Stoffwappen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61363" y="86562"/>
              <a:ext cx="571500" cy="8610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5" name="D:\2003Schießen\Wappen&amp;Medaillen\Stoffwappen.jp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" y="86562"/>
              <a:ext cx="571500" cy="8610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6" name="Textfeld 15"/>
            <p:cNvSpPr txBox="1"/>
            <p:nvPr userDrawn="1"/>
          </p:nvSpPr>
          <p:spPr>
            <a:xfrm>
              <a:off x="755576" y="44624"/>
              <a:ext cx="74865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Arial" panose="020B0604020202020204" pitchFamily="34" charset="0"/>
                </a:rPr>
                <a:t>Schützengesellschaft</a:t>
              </a:r>
              <a:r>
                <a:rPr lang="de-DE" sz="3600" baseline="0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Arial" panose="020B0604020202020204" pitchFamily="34" charset="0"/>
                </a:rPr>
                <a:t> 1798 e.V. </a:t>
              </a:r>
              <a:br>
                <a:rPr lang="de-DE" sz="3600" baseline="0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Arial" panose="020B0604020202020204" pitchFamily="34" charset="0"/>
                </a:rPr>
              </a:br>
              <a:r>
                <a:rPr lang="de-DE" sz="3600" baseline="0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Arial" panose="020B0604020202020204" pitchFamily="34" charset="0"/>
                </a:rPr>
                <a:t>Bruchsal</a:t>
              </a:r>
              <a:endParaRPr lang="de-DE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ingekerbter Richtungspfeil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Eingekerbter Richtungspfeil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B98A0C-69B8-42F1-A51A-C189B821045A}" type="datetimeFigureOut">
              <a:rPr lang="de-DE"/>
              <a:pPr>
                <a:defRPr/>
              </a:pPr>
              <a:t>26.03.2022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4A2797-C456-4373-A61C-CFF39C577E2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8152E4-27D8-41BB-B12D-261AFB1F48F1}" type="datetimeFigureOut">
              <a:rPr lang="de-DE"/>
              <a:pPr>
                <a:defRPr/>
              </a:pPr>
              <a:t>26.03.2022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579C3B-BC8E-4802-A1B3-B222B23B9F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8B3B6A-E491-41CC-A2D8-90A5CD31CECB}" type="datetimeFigureOut">
              <a:rPr lang="de-DE"/>
              <a:pPr>
                <a:defRPr/>
              </a:pPr>
              <a:t>26.03.2022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087F52-FCAE-46B0-A356-CE0239C554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D21307-EF33-491D-9AE1-AFAB3FDE90B9}" type="datetimeFigureOut">
              <a:rPr lang="de-DE"/>
              <a:pPr>
                <a:defRPr/>
              </a:pPr>
              <a:t>26.03.2022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DC5990-5A43-46D7-883C-4617DFE2A9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691B9-89F1-47B5-BAB0-9C90B578B98B}" type="datetimeFigureOut">
              <a:rPr lang="de-DE"/>
              <a:pPr>
                <a:defRPr/>
              </a:pPr>
              <a:t>26.03.2022</a:t>
            </a:fld>
            <a:endParaRPr lang="de-DE" dirty="0"/>
          </a:p>
        </p:txBody>
      </p:sp>
      <p:sp>
        <p:nvSpPr>
          <p:cNvPr id="3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702B8-C455-4162-8610-B15E5BFDB98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18FB2C-88A6-4D20-85C3-5207CFE769BC}" type="datetimeFigureOut">
              <a:rPr lang="de-DE"/>
              <a:pPr>
                <a:defRPr/>
              </a:pPr>
              <a:t>26.03.2022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17A6A9-9159-4D9B-9BCD-65BE61E111F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Freihand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Rechtwinkliges Dreiec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Gerade Verbindung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ingekerbter Richtungspfeil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Eingekerbter Richtungspfeil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1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CBEC8A2-9EEA-4C79-9A60-43370FB288F6}" type="datetimeFigureOut">
              <a:rPr lang="de-DE"/>
              <a:pPr>
                <a:defRPr/>
              </a:pPr>
              <a:t>26.03.2022</a:t>
            </a:fld>
            <a:endParaRPr lang="de-DE"/>
          </a:p>
        </p:txBody>
      </p:sp>
      <p:sp>
        <p:nvSpPr>
          <p:cNvPr id="12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3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5E37772-D951-4C9C-96A7-A45DBAAB341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solidFill>
            <a:srgbClr val="00B050"/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033" name="Textplatzhalt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298BEF3D-56D4-4448-9928-5DEA209F8473}" type="datetimeFigureOut">
              <a:rPr lang="de-DE"/>
              <a:pPr>
                <a:defRPr/>
              </a:pPr>
              <a:t>26.03.2022</a:t>
            </a:fld>
            <a:endParaRPr lang="de-DE" dirty="0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06F00867-A510-4498-A1AC-C1B27FAF6F1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07" r:id="rId7"/>
    <p:sldLayoutId id="2147483716" r:id="rId8"/>
    <p:sldLayoutId id="2147483717" r:id="rId9"/>
    <p:sldLayoutId id="2147483708" r:id="rId10"/>
    <p:sldLayoutId id="21474837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17234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de-DE" dirty="0"/>
              <a:t>Jahreshauptversammlung</a:t>
            </a:r>
          </a:p>
        </p:txBody>
      </p:sp>
      <p:sp>
        <p:nvSpPr>
          <p:cNvPr id="14338" name="Untertitel 2"/>
          <p:cNvSpPr>
            <a:spLocks noGrp="1"/>
          </p:cNvSpPr>
          <p:nvPr>
            <p:ph type="subTitle" idx="1"/>
          </p:nvPr>
        </p:nvSpPr>
        <p:spPr>
          <a:xfrm>
            <a:off x="755576" y="3140968"/>
            <a:ext cx="7772400" cy="1200150"/>
          </a:xfrm>
        </p:spPr>
        <p:txBody>
          <a:bodyPr/>
          <a:lstStyle/>
          <a:p>
            <a:pPr marR="0" defTabSz="912813" eaLnBrk="1" hangingPunct="1"/>
            <a:endParaRPr lang="de-DE" dirty="0"/>
          </a:p>
          <a:p>
            <a:pPr marR="0" algn="ctr" defTabSz="912813" eaLnBrk="1" hangingPunct="1"/>
            <a:r>
              <a:rPr lang="de-DE" dirty="0"/>
              <a:t>26. März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46236E8-0A14-4B7B-9BAB-75DEAE2BA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789" y="2348880"/>
            <a:ext cx="8229600" cy="3547913"/>
          </a:xfrm>
        </p:spPr>
        <p:txBody>
          <a:bodyPr/>
          <a:lstStyle/>
          <a:p>
            <a:r>
              <a:rPr lang="de-DE" dirty="0"/>
              <a:t>Wirt hat gekündigt</a:t>
            </a:r>
          </a:p>
          <a:p>
            <a:r>
              <a:rPr lang="de-DE" dirty="0"/>
              <a:t>Umsatz ist zu gering für einen Wirt</a:t>
            </a:r>
          </a:p>
          <a:p>
            <a:r>
              <a:rPr lang="de-DE" dirty="0"/>
              <a:t>Bewirtung durch Mitglieder selbst</a:t>
            </a:r>
          </a:p>
          <a:p>
            <a:r>
              <a:rPr lang="de-DE" dirty="0"/>
              <a:t>Getränke: Thomas </a:t>
            </a:r>
            <a:r>
              <a:rPr lang="de-DE" dirty="0" err="1"/>
              <a:t>Gretz</a:t>
            </a:r>
            <a:endParaRPr lang="de-DE" dirty="0"/>
          </a:p>
          <a:p>
            <a:r>
              <a:rPr lang="de-DE" dirty="0"/>
              <a:t>Speisen:</a:t>
            </a:r>
          </a:p>
          <a:p>
            <a:pPr lvl="1"/>
            <a:r>
              <a:rPr lang="de-DE" dirty="0"/>
              <a:t>Do. verschiedene Mitglieder</a:t>
            </a:r>
          </a:p>
          <a:p>
            <a:pPr lvl="1"/>
            <a:r>
              <a:rPr lang="de-DE" dirty="0"/>
              <a:t>Sa. Brezel</a:t>
            </a:r>
          </a:p>
          <a:p>
            <a:pPr lvl="1"/>
            <a:r>
              <a:rPr lang="de-DE" dirty="0"/>
              <a:t>So. Kuchen bzw. Kekse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9A3E123-4D6B-411C-8758-667ABA490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Wirt</a:t>
            </a:r>
          </a:p>
        </p:txBody>
      </p:sp>
    </p:spTree>
    <p:extLst>
      <p:ext uri="{BB962C8B-B14F-4D97-AF65-F5344CB8AC3E}">
        <p14:creationId xmlns:p14="http://schemas.microsoft.com/office/powerpoint/2010/main" val="1369351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46236E8-0A14-4B7B-9BAB-75DEAE2BA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789" y="2473375"/>
            <a:ext cx="8229600" cy="3547913"/>
          </a:xfrm>
        </p:spPr>
        <p:txBody>
          <a:bodyPr/>
          <a:lstStyle/>
          <a:p>
            <a:r>
              <a:rPr lang="de-DE" dirty="0"/>
              <a:t>Versicherung hat das Abräumen freigegeben</a:t>
            </a:r>
          </a:p>
          <a:p>
            <a:r>
              <a:rPr lang="de-DE" dirty="0"/>
              <a:t>Abfuhrarbeiten sind erledigt</a:t>
            </a:r>
          </a:p>
          <a:p>
            <a:r>
              <a:rPr lang="de-DE" dirty="0"/>
              <a:t>Schussfänge sehen noch gut aus</a:t>
            </a:r>
          </a:p>
          <a:p>
            <a:r>
              <a:rPr lang="de-DE" dirty="0"/>
              <a:t>Evtl. Wiederherstellung des urspr. Zustandes</a:t>
            </a:r>
          </a:p>
          <a:p>
            <a:r>
              <a:rPr lang="de-DE" dirty="0"/>
              <a:t>Nächste Schritte:</a:t>
            </a:r>
          </a:p>
          <a:p>
            <a:pPr lvl="1"/>
            <a:r>
              <a:rPr lang="de-DE" dirty="0"/>
              <a:t>Angebote einholen</a:t>
            </a:r>
          </a:p>
          <a:p>
            <a:pPr lvl="1"/>
            <a:r>
              <a:rPr lang="de-DE" dirty="0"/>
              <a:t>Zuschüsse beantragen</a:t>
            </a:r>
          </a:p>
          <a:p>
            <a:pPr lvl="1"/>
            <a:r>
              <a:rPr lang="de-DE" dirty="0"/>
              <a:t>Aufbau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9A3E123-4D6B-411C-8758-667ABA490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/>
          <a:lstStyle/>
          <a:p>
            <a:r>
              <a:rPr lang="de-DE" dirty="0"/>
              <a:t>50 Meter-Stand</a:t>
            </a:r>
          </a:p>
        </p:txBody>
      </p:sp>
    </p:spTree>
    <p:extLst>
      <p:ext uri="{BB962C8B-B14F-4D97-AF65-F5344CB8AC3E}">
        <p14:creationId xmlns:p14="http://schemas.microsoft.com/office/powerpoint/2010/main" val="2333785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46236E8-0A14-4B7B-9BAB-75DEAE2BA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789" y="2473375"/>
            <a:ext cx="8229600" cy="3547913"/>
          </a:xfrm>
        </p:spPr>
        <p:txBody>
          <a:bodyPr/>
          <a:lstStyle/>
          <a:p>
            <a:r>
              <a:rPr lang="de-DE" dirty="0"/>
              <a:t>Holzarbeiten</a:t>
            </a:r>
          </a:p>
          <a:p>
            <a:r>
              <a:rPr lang="de-DE" dirty="0"/>
              <a:t>Elektroarbeiten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9A3E123-4D6B-411C-8758-667ABA490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/>
          <a:lstStyle/>
          <a:p>
            <a:r>
              <a:rPr lang="de-DE" dirty="0"/>
              <a:t>25 Meter-Stand</a:t>
            </a:r>
          </a:p>
        </p:txBody>
      </p:sp>
    </p:spTree>
    <p:extLst>
      <p:ext uri="{BB962C8B-B14F-4D97-AF65-F5344CB8AC3E}">
        <p14:creationId xmlns:p14="http://schemas.microsoft.com/office/powerpoint/2010/main" val="892160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46236E8-0A14-4B7B-9BAB-75DEAE2BA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789" y="2473375"/>
            <a:ext cx="8229600" cy="3547913"/>
          </a:xfrm>
        </p:spPr>
        <p:txBody>
          <a:bodyPr/>
          <a:lstStyle/>
          <a:p>
            <a:r>
              <a:rPr lang="de-DE" dirty="0"/>
              <a:t>Fa. Böser hat die oberste Schicht abgeschoben und festgestellt, dass sich darunter eine tragende Schotterschicht befindet.</a:t>
            </a:r>
          </a:p>
          <a:p>
            <a:r>
              <a:rPr lang="de-DE" dirty="0"/>
              <a:t>Drainage war daher (noch) nicht nötig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9A3E123-4D6B-411C-8758-667ABA490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/>
          <a:lstStyle/>
          <a:p>
            <a:r>
              <a:rPr lang="de-DE" dirty="0"/>
              <a:t>Grünfläche</a:t>
            </a:r>
          </a:p>
        </p:txBody>
      </p:sp>
    </p:spTree>
    <p:extLst>
      <p:ext uri="{BB962C8B-B14F-4D97-AF65-F5344CB8AC3E}">
        <p14:creationId xmlns:p14="http://schemas.microsoft.com/office/powerpoint/2010/main" val="379129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46236E8-0A14-4B7B-9BAB-75DEAE2BA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789" y="2473375"/>
            <a:ext cx="8229600" cy="3547913"/>
          </a:xfrm>
        </p:spPr>
        <p:txBody>
          <a:bodyPr/>
          <a:lstStyle/>
          <a:p>
            <a:r>
              <a:rPr lang="de-DE" dirty="0"/>
              <a:t>Mehrere Holzfäller haben das in Augenschein genommen und das Fällen abgelehnt</a:t>
            </a:r>
          </a:p>
          <a:p>
            <a:r>
              <a:rPr lang="de-DE" dirty="0"/>
              <a:t>2 Holzfäller schauen es sich noch an</a:t>
            </a:r>
          </a:p>
          <a:p>
            <a:r>
              <a:rPr lang="de-DE" dirty="0"/>
              <a:t>Fa. Böser hilft ihnen ggf. mit schwerem Gerät</a:t>
            </a:r>
            <a:br>
              <a:rPr lang="de-DE" dirty="0"/>
            </a:br>
            <a:r>
              <a:rPr lang="de-DE" dirty="0"/>
              <a:t>(Bagger oder Frontlader)</a:t>
            </a:r>
          </a:p>
          <a:p>
            <a:r>
              <a:rPr lang="de-DE" dirty="0"/>
              <a:t>Sollte in den nächsten 14 Tagen erledigt werden.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9A3E123-4D6B-411C-8758-667ABA490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/>
          <a:lstStyle/>
          <a:p>
            <a:r>
              <a:rPr lang="de-DE" dirty="0"/>
              <a:t>Problembäume</a:t>
            </a:r>
          </a:p>
        </p:txBody>
      </p:sp>
    </p:spTree>
    <p:extLst>
      <p:ext uri="{BB962C8B-B14F-4D97-AF65-F5344CB8AC3E}">
        <p14:creationId xmlns:p14="http://schemas.microsoft.com/office/powerpoint/2010/main" val="3597463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46236E8-0A14-4B7B-9BAB-75DEAE2BA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789" y="2473375"/>
            <a:ext cx="8229600" cy="3547913"/>
          </a:xfrm>
        </p:spPr>
        <p:txBody>
          <a:bodyPr/>
          <a:lstStyle/>
          <a:p>
            <a:r>
              <a:rPr lang="de-DE" dirty="0"/>
              <a:t>Wurde durch die Fa. Böser „bereinigt“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9A3E123-4D6B-411C-8758-667ABA490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/>
          <a:lstStyle/>
          <a:p>
            <a:r>
              <a:rPr lang="de-DE" dirty="0"/>
              <a:t>Auffahrt</a:t>
            </a:r>
          </a:p>
        </p:txBody>
      </p:sp>
    </p:spTree>
    <p:extLst>
      <p:ext uri="{BB962C8B-B14F-4D97-AF65-F5344CB8AC3E}">
        <p14:creationId xmlns:p14="http://schemas.microsoft.com/office/powerpoint/2010/main" val="2276394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46236E8-0A14-4B7B-9BAB-75DEAE2BA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789" y="2473375"/>
            <a:ext cx="8229600" cy="3547913"/>
          </a:xfrm>
        </p:spPr>
        <p:txBody>
          <a:bodyPr/>
          <a:lstStyle/>
          <a:p>
            <a:r>
              <a:rPr lang="de-DE" dirty="0"/>
              <a:t>An alle, die mitgeholfen und sich eingebracht haben.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9A3E123-4D6B-411C-8758-667ABA490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/>
          <a:lstStyle/>
          <a:p>
            <a:r>
              <a:rPr lang="de-DE" dirty="0"/>
              <a:t>Dank</a:t>
            </a:r>
          </a:p>
        </p:txBody>
      </p:sp>
    </p:spTree>
    <p:extLst>
      <p:ext uri="{BB962C8B-B14F-4D97-AF65-F5344CB8AC3E}">
        <p14:creationId xmlns:p14="http://schemas.microsoft.com/office/powerpoint/2010/main" val="1420358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83568" y="2132856"/>
            <a:ext cx="7797552" cy="4392488"/>
          </a:xfrm>
        </p:spPr>
        <p:txBody>
          <a:bodyPr/>
          <a:lstStyle/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Begrüßung</a:t>
            </a:r>
          </a:p>
          <a:p>
            <a:pPr lvl="0"/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Berichte</a:t>
            </a:r>
          </a:p>
          <a:p>
            <a:r>
              <a:rPr lang="de-DE" dirty="0"/>
              <a:t>Aussprache über die Berichte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Entlastung des Gesamtvorstandes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Wahl eines Wahlleiters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Neuwahlen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Haushaltsplan 2022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Anträge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Verschiedenes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r>
              <a:rPr lang="de-DE" dirty="0"/>
              <a:t>Tagesordnung</a:t>
            </a:r>
          </a:p>
        </p:txBody>
      </p:sp>
    </p:spTree>
    <p:extLst>
      <p:ext uri="{BB962C8B-B14F-4D97-AF65-F5344CB8AC3E}">
        <p14:creationId xmlns:p14="http://schemas.microsoft.com/office/powerpoint/2010/main" val="2589492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83568" y="2132856"/>
            <a:ext cx="7797552" cy="4392488"/>
          </a:xfrm>
        </p:spPr>
        <p:txBody>
          <a:bodyPr/>
          <a:lstStyle/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Begrüßung</a:t>
            </a:r>
          </a:p>
          <a:p>
            <a:pPr lvl="0"/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Berichte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Aussprache über die Berichte</a:t>
            </a:r>
          </a:p>
          <a:p>
            <a:r>
              <a:rPr lang="de-DE" dirty="0"/>
              <a:t>Entlastung des Gesamtvorstandes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Wahl eines Wahlleiters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Neuwahlen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Haushaltsplan 2022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Anträge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Verschiedenes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r>
              <a:rPr lang="de-DE" dirty="0"/>
              <a:t>Tagesordnung</a:t>
            </a:r>
          </a:p>
        </p:txBody>
      </p:sp>
    </p:spTree>
    <p:extLst>
      <p:ext uri="{BB962C8B-B14F-4D97-AF65-F5344CB8AC3E}">
        <p14:creationId xmlns:p14="http://schemas.microsoft.com/office/powerpoint/2010/main" val="3157484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83568" y="2132856"/>
            <a:ext cx="7797552" cy="4392488"/>
          </a:xfrm>
        </p:spPr>
        <p:txBody>
          <a:bodyPr/>
          <a:lstStyle/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Begrüßung</a:t>
            </a:r>
          </a:p>
          <a:p>
            <a:pPr lvl="0"/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Berichte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Aussprache über die Berichte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Entlastung des Gesamtvorstandes</a:t>
            </a:r>
          </a:p>
          <a:p>
            <a:r>
              <a:rPr lang="de-DE" dirty="0"/>
              <a:t>Wahl eines Wahlleiters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Neuwahlen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Haushaltsplan 2022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Anträge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Verschiedenes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r>
              <a:rPr lang="de-DE" dirty="0"/>
              <a:t>Tagesordnung</a:t>
            </a:r>
          </a:p>
        </p:txBody>
      </p:sp>
    </p:spTree>
    <p:extLst>
      <p:ext uri="{BB962C8B-B14F-4D97-AF65-F5344CB8AC3E}">
        <p14:creationId xmlns:p14="http://schemas.microsoft.com/office/powerpoint/2010/main" val="195594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83568" y="2132856"/>
            <a:ext cx="7797552" cy="4392488"/>
          </a:xfrm>
        </p:spPr>
        <p:txBody>
          <a:bodyPr/>
          <a:lstStyle/>
          <a:p>
            <a:r>
              <a:rPr lang="de-DE" dirty="0"/>
              <a:t>Begrüßung</a:t>
            </a:r>
          </a:p>
          <a:p>
            <a:pPr lvl="0"/>
            <a:r>
              <a:rPr lang="de-DE" dirty="0"/>
              <a:t>Berichte</a:t>
            </a:r>
          </a:p>
          <a:p>
            <a:r>
              <a:rPr lang="de-DE" dirty="0"/>
              <a:t>Aussprache über die Berichte</a:t>
            </a:r>
          </a:p>
          <a:p>
            <a:r>
              <a:rPr lang="de-DE" dirty="0"/>
              <a:t>Entlastung des Gesamtvorstandes</a:t>
            </a:r>
          </a:p>
          <a:p>
            <a:r>
              <a:rPr lang="de-DE" dirty="0"/>
              <a:t>Wahl eines Wahlleiters</a:t>
            </a:r>
          </a:p>
          <a:p>
            <a:r>
              <a:rPr lang="de-DE" dirty="0"/>
              <a:t>Neuwahlen</a:t>
            </a:r>
          </a:p>
          <a:p>
            <a:r>
              <a:rPr lang="de-DE" dirty="0"/>
              <a:t>Haushaltsplan 2022</a:t>
            </a:r>
          </a:p>
          <a:p>
            <a:r>
              <a:rPr lang="de-DE" dirty="0"/>
              <a:t>Anträge</a:t>
            </a:r>
          </a:p>
          <a:p>
            <a:r>
              <a:rPr lang="de-DE" dirty="0"/>
              <a:t>Verschiedenes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r>
              <a:rPr lang="de-DE" dirty="0"/>
              <a:t>Tagesordnung</a:t>
            </a:r>
          </a:p>
        </p:txBody>
      </p:sp>
    </p:spTree>
    <p:extLst>
      <p:ext uri="{BB962C8B-B14F-4D97-AF65-F5344CB8AC3E}">
        <p14:creationId xmlns:p14="http://schemas.microsoft.com/office/powerpoint/2010/main" val="16074221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83568" y="2132856"/>
            <a:ext cx="7797552" cy="4392488"/>
          </a:xfrm>
        </p:spPr>
        <p:txBody>
          <a:bodyPr/>
          <a:lstStyle/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Begrüßung</a:t>
            </a:r>
          </a:p>
          <a:p>
            <a:pPr lvl="0"/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Berichte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Aussprache über die Berichte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Entlastung des Gesamtvorstandes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Wahl eines Wahlleiters</a:t>
            </a:r>
          </a:p>
          <a:p>
            <a:r>
              <a:rPr lang="de-DE" dirty="0"/>
              <a:t>Neuwahlen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Haushaltsplan 2022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Anträge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Verschiedenes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r>
              <a:rPr lang="de-DE" dirty="0"/>
              <a:t>Tagesordnung</a:t>
            </a:r>
          </a:p>
        </p:txBody>
      </p:sp>
    </p:spTree>
    <p:extLst>
      <p:ext uri="{BB962C8B-B14F-4D97-AF65-F5344CB8AC3E}">
        <p14:creationId xmlns:p14="http://schemas.microsoft.com/office/powerpoint/2010/main" val="4175243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E22ED68-BF1C-4EDF-8830-AD7872ECE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38" y="2492897"/>
            <a:ext cx="8229600" cy="3672408"/>
          </a:xfrm>
        </p:spPr>
        <p:txBody>
          <a:bodyPr/>
          <a:lstStyle/>
          <a:p>
            <a:r>
              <a:rPr lang="de-DE" dirty="0"/>
              <a:t>Schützenmeister (2. Vorstand)		2 Jahre</a:t>
            </a:r>
          </a:p>
          <a:p>
            <a:r>
              <a:rPr lang="de-DE" dirty="0"/>
              <a:t>Hauptschießleiter				2 Jahre</a:t>
            </a:r>
          </a:p>
          <a:p>
            <a:r>
              <a:rPr lang="de-DE" dirty="0"/>
              <a:t>Schriftführer / Pressewart		2 Jahre</a:t>
            </a:r>
          </a:p>
          <a:p>
            <a:r>
              <a:rPr lang="de-DE" dirty="0"/>
              <a:t>Kassenwart					2 Jahre</a:t>
            </a:r>
          </a:p>
          <a:p>
            <a:r>
              <a:rPr lang="de-DE" dirty="0"/>
              <a:t>Waffenwart					2 Jahre</a:t>
            </a:r>
          </a:p>
          <a:p>
            <a:r>
              <a:rPr lang="de-DE" dirty="0"/>
              <a:t>Beisitzer						1 Jahr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7CC7796-4AD5-4315-9495-74A7E0741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Neuwahlen</a:t>
            </a:r>
          </a:p>
        </p:txBody>
      </p:sp>
    </p:spTree>
    <p:extLst>
      <p:ext uri="{BB962C8B-B14F-4D97-AF65-F5344CB8AC3E}">
        <p14:creationId xmlns:p14="http://schemas.microsoft.com/office/powerpoint/2010/main" val="631453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83568" y="2132856"/>
            <a:ext cx="7797552" cy="4392488"/>
          </a:xfrm>
        </p:spPr>
        <p:txBody>
          <a:bodyPr/>
          <a:lstStyle/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Begrüßung</a:t>
            </a:r>
          </a:p>
          <a:p>
            <a:pPr lvl="0"/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Berichte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Aussprache über die Berichte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Entlastung des Gesamtvorstandes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Wahl eines Wahlleiters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Neuwahlen</a:t>
            </a:r>
          </a:p>
          <a:p>
            <a:r>
              <a:rPr lang="de-DE" dirty="0"/>
              <a:t>Haushaltsplan 2022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Anträge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Verschiedenes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r>
              <a:rPr lang="de-DE" dirty="0"/>
              <a:t>Tagesordnung</a:t>
            </a:r>
          </a:p>
        </p:txBody>
      </p:sp>
    </p:spTree>
    <p:extLst>
      <p:ext uri="{BB962C8B-B14F-4D97-AF65-F5344CB8AC3E}">
        <p14:creationId xmlns:p14="http://schemas.microsoft.com/office/powerpoint/2010/main" val="564087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E22ED68-BF1C-4EDF-8830-AD7872ECE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38" y="2492897"/>
            <a:ext cx="8229600" cy="3672408"/>
          </a:xfrm>
        </p:spPr>
        <p:txBody>
          <a:bodyPr/>
          <a:lstStyle/>
          <a:p>
            <a:r>
              <a:rPr lang="de-DE" dirty="0"/>
              <a:t>Wiederherstellung 50-Meter-Stand</a:t>
            </a:r>
          </a:p>
          <a:p>
            <a:pPr lvl="1"/>
            <a:r>
              <a:rPr lang="de-DE" dirty="0"/>
              <a:t>Versicherung ist in der Pflicht</a:t>
            </a:r>
          </a:p>
          <a:p>
            <a:pPr lvl="1"/>
            <a:r>
              <a:rPr lang="de-DE" dirty="0"/>
              <a:t>Badischer Sportbund wird unseren Antrag prüfen</a:t>
            </a:r>
          </a:p>
          <a:p>
            <a:pPr lvl="1"/>
            <a:r>
              <a:rPr lang="de-DE" dirty="0"/>
              <a:t>Stadt Bruchsal beteiligt sich an den Kosten</a:t>
            </a:r>
          </a:p>
          <a:p>
            <a:r>
              <a:rPr lang="de-DE" dirty="0"/>
              <a:t>Wiederherstellung 25-Meter-Stand</a:t>
            </a:r>
          </a:p>
          <a:p>
            <a:pPr lvl="1"/>
            <a:r>
              <a:rPr lang="de-DE" dirty="0"/>
              <a:t>Ausbesserungen (ca. 300 Euro)</a:t>
            </a:r>
          </a:p>
          <a:p>
            <a:r>
              <a:rPr lang="de-DE" dirty="0"/>
              <a:t>Grünfläche</a:t>
            </a:r>
          </a:p>
          <a:p>
            <a:pPr lvl="1"/>
            <a:r>
              <a:rPr lang="de-DE" dirty="0"/>
              <a:t>Ggf. weitere Untersuchungen</a:t>
            </a:r>
          </a:p>
          <a:p>
            <a:r>
              <a:rPr lang="de-DE" dirty="0"/>
              <a:t>Wasserleitung</a:t>
            </a:r>
          </a:p>
          <a:p>
            <a:r>
              <a:rPr lang="de-DE" dirty="0"/>
              <a:t>Bäume fällen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7CC7796-4AD5-4315-9495-74A7E0741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Haushaltsplan</a:t>
            </a:r>
          </a:p>
        </p:txBody>
      </p:sp>
    </p:spTree>
    <p:extLst>
      <p:ext uri="{BB962C8B-B14F-4D97-AF65-F5344CB8AC3E}">
        <p14:creationId xmlns:p14="http://schemas.microsoft.com/office/powerpoint/2010/main" val="9553870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E22ED68-BF1C-4EDF-8830-AD7872ECE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38" y="2492897"/>
            <a:ext cx="8229600" cy="3672408"/>
          </a:xfrm>
        </p:spPr>
        <p:txBody>
          <a:bodyPr/>
          <a:lstStyle/>
          <a:p>
            <a:r>
              <a:rPr lang="de-DE" dirty="0"/>
              <a:t>Wasserleitung</a:t>
            </a:r>
          </a:p>
          <a:p>
            <a:pPr lvl="1"/>
            <a:r>
              <a:rPr lang="de-DE" dirty="0"/>
              <a:t>Schaden ist zw. Geiersberg und Schützenhaus</a:t>
            </a:r>
          </a:p>
          <a:p>
            <a:pPr lvl="1"/>
            <a:r>
              <a:rPr lang="de-DE" dirty="0"/>
              <a:t>Schadensstelle kann nicht gefunden werden</a:t>
            </a:r>
          </a:p>
          <a:p>
            <a:pPr lvl="1"/>
            <a:r>
              <a:rPr lang="de-DE" dirty="0"/>
              <a:t>Fa. Böser wird einen Graben ziehen</a:t>
            </a:r>
          </a:p>
          <a:p>
            <a:r>
              <a:rPr lang="de-DE" dirty="0"/>
              <a:t>Bäume fällen</a:t>
            </a:r>
          </a:p>
          <a:p>
            <a:pPr lvl="1"/>
            <a:r>
              <a:rPr lang="de-DE" dirty="0"/>
              <a:t>Ca. 300 – 3000 Euro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7CC7796-4AD5-4315-9495-74A7E0741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Haushaltsplan</a:t>
            </a:r>
          </a:p>
        </p:txBody>
      </p:sp>
    </p:spTree>
    <p:extLst>
      <p:ext uri="{BB962C8B-B14F-4D97-AF65-F5344CB8AC3E}">
        <p14:creationId xmlns:p14="http://schemas.microsoft.com/office/powerpoint/2010/main" val="20053825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83568" y="2132856"/>
            <a:ext cx="7797552" cy="4392488"/>
          </a:xfrm>
        </p:spPr>
        <p:txBody>
          <a:bodyPr/>
          <a:lstStyle/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Begrüßung</a:t>
            </a:r>
          </a:p>
          <a:p>
            <a:pPr lvl="0"/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Berichte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Aussprache über die Berichte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Entlastung des Gesamtvorstandes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Wahl eines Wahlleiters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Neuwahlen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Haushaltsplan 2022</a:t>
            </a:r>
          </a:p>
          <a:p>
            <a:r>
              <a:rPr lang="de-DE" dirty="0"/>
              <a:t>Anträge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Verschiedenes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r>
              <a:rPr lang="de-DE" dirty="0"/>
              <a:t>Tagesordnung</a:t>
            </a:r>
          </a:p>
        </p:txBody>
      </p:sp>
    </p:spTree>
    <p:extLst>
      <p:ext uri="{BB962C8B-B14F-4D97-AF65-F5344CB8AC3E}">
        <p14:creationId xmlns:p14="http://schemas.microsoft.com/office/powerpoint/2010/main" val="491396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83568" y="2132856"/>
            <a:ext cx="7797552" cy="4392488"/>
          </a:xfrm>
        </p:spPr>
        <p:txBody>
          <a:bodyPr/>
          <a:lstStyle/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Begrüßung</a:t>
            </a:r>
          </a:p>
          <a:p>
            <a:pPr lvl="0"/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Berichte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Aussprache über die Berichte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Entlastung des Gesamtvorstandes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Wahl eines Wahlleiters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Neuwahlen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Haushaltsplan 2022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Anträge</a:t>
            </a:r>
          </a:p>
          <a:p>
            <a:r>
              <a:rPr lang="de-DE" dirty="0"/>
              <a:t>Verschiedenes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r>
              <a:rPr lang="de-DE" dirty="0"/>
              <a:t>Tagesordnung</a:t>
            </a:r>
          </a:p>
        </p:txBody>
      </p:sp>
    </p:spTree>
    <p:extLst>
      <p:ext uri="{BB962C8B-B14F-4D97-AF65-F5344CB8AC3E}">
        <p14:creationId xmlns:p14="http://schemas.microsoft.com/office/powerpoint/2010/main" val="88517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83568" y="2132856"/>
            <a:ext cx="7797552" cy="4392488"/>
          </a:xfrm>
        </p:spPr>
        <p:txBody>
          <a:bodyPr/>
          <a:lstStyle/>
          <a:p>
            <a:r>
              <a:rPr lang="de-DE" dirty="0"/>
              <a:t>Begrüßung</a:t>
            </a:r>
          </a:p>
          <a:p>
            <a:pPr lvl="0"/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Berichte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Aussprache über die Berichte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Entlastung des Gesamtvorstandes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Wahl eines Wahlleiters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Neuwahlen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Haushaltsplan 2022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Anträge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Verschiedenes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r>
              <a:rPr lang="de-DE" dirty="0"/>
              <a:t>Tagesordnung</a:t>
            </a:r>
          </a:p>
        </p:txBody>
      </p:sp>
    </p:spTree>
    <p:extLst>
      <p:ext uri="{BB962C8B-B14F-4D97-AF65-F5344CB8AC3E}">
        <p14:creationId xmlns:p14="http://schemas.microsoft.com/office/powerpoint/2010/main" val="3210451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90538" y="2041327"/>
            <a:ext cx="8229600" cy="4267993"/>
          </a:xfrm>
        </p:spPr>
        <p:txBody>
          <a:bodyPr/>
          <a:lstStyle/>
          <a:p>
            <a:r>
              <a:rPr lang="de-DE" dirty="0"/>
              <a:t>Feststellung:</a:t>
            </a:r>
          </a:p>
          <a:p>
            <a:pPr lvl="1"/>
            <a:r>
              <a:rPr lang="de-DE" dirty="0"/>
              <a:t>satzungsgemäße Einberufung</a:t>
            </a:r>
          </a:p>
          <a:p>
            <a:pPr lvl="1"/>
            <a:r>
              <a:rPr lang="de-DE" dirty="0"/>
              <a:t>Beschlussfähigkeit</a:t>
            </a:r>
          </a:p>
          <a:p>
            <a:pPr lvl="1"/>
            <a:r>
              <a:rPr lang="de-DE" dirty="0"/>
              <a:t>Abstimmung ab dem 16. Lebensjahr</a:t>
            </a:r>
          </a:p>
          <a:p>
            <a:pPr lvl="1"/>
            <a:r>
              <a:rPr lang="de-DE" dirty="0"/>
              <a:t>Abstimmungsmodus</a:t>
            </a:r>
          </a:p>
          <a:p>
            <a:pPr lvl="1"/>
            <a:r>
              <a:rPr lang="de-DE" dirty="0"/>
              <a:t>Begrenzung der Redezeit</a:t>
            </a:r>
          </a:p>
          <a:p>
            <a:pPr lvl="1"/>
            <a:r>
              <a:rPr lang="de-DE" dirty="0"/>
              <a:t>Genehmigung der Tagesordnung</a:t>
            </a:r>
          </a:p>
          <a:p>
            <a:pPr lvl="1"/>
            <a:r>
              <a:rPr lang="de-DE" dirty="0"/>
              <a:t>Anwesenheitsliste</a:t>
            </a:r>
          </a:p>
          <a:p>
            <a:pPr lvl="1"/>
            <a:r>
              <a:rPr lang="de-DE" dirty="0"/>
              <a:t>Protokollführung</a:t>
            </a:r>
          </a:p>
          <a:p>
            <a:pPr lvl="1"/>
            <a:r>
              <a:rPr lang="de-DE" dirty="0"/>
              <a:t>Genehmigung des Protokolls der letzten Mitgliederversammlung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/>
          <a:lstStyle/>
          <a:p>
            <a:r>
              <a:rPr lang="de-DE" dirty="0"/>
              <a:t>Begrüßung</a:t>
            </a:r>
          </a:p>
        </p:txBody>
      </p:sp>
    </p:spTree>
    <p:extLst>
      <p:ext uri="{BB962C8B-B14F-4D97-AF65-F5344CB8AC3E}">
        <p14:creationId xmlns:p14="http://schemas.microsoft.com/office/powerpoint/2010/main" val="4223874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D8514751-3998-4560-9CC9-5F3177232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C6E05D8-3174-4EF0-8830-CEB9A6FDA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Vereinsmeisterschaft </a:t>
            </a:r>
          </a:p>
        </p:txBody>
      </p:sp>
    </p:spTree>
    <p:extLst>
      <p:ext uri="{BB962C8B-B14F-4D97-AF65-F5344CB8AC3E}">
        <p14:creationId xmlns:p14="http://schemas.microsoft.com/office/powerpoint/2010/main" val="1361713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83568" y="2132856"/>
            <a:ext cx="7797552" cy="4392488"/>
          </a:xfrm>
        </p:spPr>
        <p:txBody>
          <a:bodyPr/>
          <a:lstStyle/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Begrüßung</a:t>
            </a:r>
          </a:p>
          <a:p>
            <a:pPr lvl="0"/>
            <a:r>
              <a:rPr lang="de-DE" dirty="0"/>
              <a:t>Berichte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Aussprache über die Berichte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Entlastung des Gesamtvorstandes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Wahl eines Wahlleiters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Neuwahlen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Haushaltsplan 2022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Anträge</a:t>
            </a:r>
          </a:p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Verschiedenes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r>
              <a:rPr lang="de-DE" dirty="0"/>
              <a:t>Tagesordnung</a:t>
            </a:r>
          </a:p>
        </p:txBody>
      </p:sp>
    </p:spTree>
    <p:extLst>
      <p:ext uri="{BB962C8B-B14F-4D97-AF65-F5344CB8AC3E}">
        <p14:creationId xmlns:p14="http://schemas.microsoft.com/office/powerpoint/2010/main" val="533062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DF903BB-1CC8-4050-8029-DE935E4D1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Vorsitzender</a:t>
            </a:r>
          </a:p>
          <a:p>
            <a:pPr lvl="0"/>
            <a:r>
              <a:rPr lang="de-DE" dirty="0"/>
              <a:t>Hauptschießleiter</a:t>
            </a:r>
          </a:p>
          <a:p>
            <a:pPr lvl="0"/>
            <a:r>
              <a:rPr lang="de-DE" dirty="0"/>
              <a:t>Jugendleiter</a:t>
            </a:r>
          </a:p>
          <a:p>
            <a:pPr lvl="0"/>
            <a:r>
              <a:rPr lang="de-DE" dirty="0"/>
              <a:t>Schatzmeister</a:t>
            </a:r>
          </a:p>
          <a:p>
            <a:r>
              <a:rPr lang="de-DE" dirty="0"/>
              <a:t>Kassenprüfer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0A4C5EE-E309-4F38-954E-1B1050F9C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Berichte</a:t>
            </a:r>
          </a:p>
        </p:txBody>
      </p:sp>
    </p:spTree>
    <p:extLst>
      <p:ext uri="{BB962C8B-B14F-4D97-AF65-F5344CB8AC3E}">
        <p14:creationId xmlns:p14="http://schemas.microsoft.com/office/powerpoint/2010/main" val="417198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91E93A22-CC18-48BA-823E-E0FE6DA71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3331889"/>
          </a:xfrm>
        </p:spPr>
        <p:txBody>
          <a:bodyPr/>
          <a:lstStyle/>
          <a:p>
            <a:r>
              <a:rPr lang="de-DE" dirty="0"/>
              <a:t>Corona</a:t>
            </a:r>
          </a:p>
          <a:p>
            <a:r>
              <a:rPr lang="de-DE" dirty="0"/>
              <a:t>Wirt</a:t>
            </a:r>
          </a:p>
          <a:p>
            <a:r>
              <a:rPr lang="de-DE" dirty="0"/>
              <a:t>50-Meter-Stand</a:t>
            </a:r>
          </a:p>
          <a:p>
            <a:r>
              <a:rPr lang="de-DE" dirty="0"/>
              <a:t>25-Meter-Stand</a:t>
            </a:r>
          </a:p>
          <a:p>
            <a:r>
              <a:rPr lang="de-DE" dirty="0"/>
              <a:t>Grünfläche</a:t>
            </a:r>
          </a:p>
          <a:p>
            <a:r>
              <a:rPr lang="de-DE" dirty="0"/>
              <a:t>Problembäume</a:t>
            </a:r>
          </a:p>
          <a:p>
            <a:r>
              <a:rPr lang="de-DE" dirty="0"/>
              <a:t>Auffahrt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A68912F-DA19-408C-AE43-66928F67B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Bericht Vorsitzender</a:t>
            </a:r>
          </a:p>
        </p:txBody>
      </p:sp>
    </p:spTree>
    <p:extLst>
      <p:ext uri="{BB962C8B-B14F-4D97-AF65-F5344CB8AC3E}">
        <p14:creationId xmlns:p14="http://schemas.microsoft.com/office/powerpoint/2010/main" val="2039125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981ECA1-DCF9-44DB-862C-B55D3A09A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331889"/>
          </a:xfrm>
        </p:spPr>
        <p:txBody>
          <a:bodyPr/>
          <a:lstStyle/>
          <a:p>
            <a:r>
              <a:rPr lang="de-DE" dirty="0"/>
              <a:t>Viele Einschränkungen durch Corona-Maßnahmen</a:t>
            </a:r>
          </a:p>
          <a:p>
            <a:r>
              <a:rPr lang="de-DE" dirty="0"/>
              <a:t>Mitglieder mussten einzeln auf dem Schießstand schießen</a:t>
            </a:r>
          </a:p>
          <a:p>
            <a:r>
              <a:rPr lang="de-DE" dirty="0"/>
              <a:t>Idee: Mehr Trainingsschlüssel ausgeben</a:t>
            </a:r>
          </a:p>
          <a:p>
            <a:r>
              <a:rPr lang="de-DE" dirty="0"/>
              <a:t>Wenig Bewirtungen </a:t>
            </a:r>
            <a:r>
              <a:rPr lang="de-DE" dirty="0">
                <a:sym typeface="Wingdings" panose="05000000000000000000" pitchFamily="2" charset="2"/>
              </a:rPr>
              <a:t> Wenig Umsatz</a:t>
            </a:r>
          </a:p>
          <a:p>
            <a:r>
              <a:rPr lang="de-DE" dirty="0">
                <a:sym typeface="Wingdings" panose="05000000000000000000" pitchFamily="2" charset="2"/>
              </a:rPr>
              <a:t> Kündigung des Wirtes</a:t>
            </a: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74C9CCB-FA35-4DE4-ADD3-B8086E517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Corona</a:t>
            </a:r>
          </a:p>
        </p:txBody>
      </p:sp>
    </p:spTree>
    <p:extLst>
      <p:ext uri="{BB962C8B-B14F-4D97-AF65-F5344CB8AC3E}">
        <p14:creationId xmlns:p14="http://schemas.microsoft.com/office/powerpoint/2010/main" val="34934285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532</Words>
  <Application>Microsoft Office PowerPoint</Application>
  <PresentationFormat>Bildschirmpräsentation (4:3)</PresentationFormat>
  <Paragraphs>193</Paragraphs>
  <Slides>26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3" baseType="lpstr">
      <vt:lpstr>Arial</vt:lpstr>
      <vt:lpstr>Calibri</vt:lpstr>
      <vt:lpstr>Lucida Sans Unicode</vt:lpstr>
      <vt:lpstr>Verdana</vt:lpstr>
      <vt:lpstr>Wingdings 2</vt:lpstr>
      <vt:lpstr>Wingdings 3</vt:lpstr>
      <vt:lpstr>Deimos</vt:lpstr>
      <vt:lpstr>Jahreshauptversammlung</vt:lpstr>
      <vt:lpstr>Tagesordnung</vt:lpstr>
      <vt:lpstr>Tagesordnung</vt:lpstr>
      <vt:lpstr>Begrüßung</vt:lpstr>
      <vt:lpstr>Vereinsmeisterschaft </vt:lpstr>
      <vt:lpstr>Tagesordnung</vt:lpstr>
      <vt:lpstr>Berichte</vt:lpstr>
      <vt:lpstr>Bericht Vorsitzender</vt:lpstr>
      <vt:lpstr>Corona</vt:lpstr>
      <vt:lpstr>Wirt</vt:lpstr>
      <vt:lpstr>50 Meter-Stand</vt:lpstr>
      <vt:lpstr>25 Meter-Stand</vt:lpstr>
      <vt:lpstr>Grünfläche</vt:lpstr>
      <vt:lpstr>Problembäume</vt:lpstr>
      <vt:lpstr>Auffahrt</vt:lpstr>
      <vt:lpstr>Dank</vt:lpstr>
      <vt:lpstr>Tagesordnung</vt:lpstr>
      <vt:lpstr>Tagesordnung</vt:lpstr>
      <vt:lpstr>Tagesordnung</vt:lpstr>
      <vt:lpstr>Tagesordnung</vt:lpstr>
      <vt:lpstr>Neuwahlen</vt:lpstr>
      <vt:lpstr>Tagesordnung</vt:lpstr>
      <vt:lpstr>Haushaltsplan</vt:lpstr>
      <vt:lpstr>Haushaltsplan</vt:lpstr>
      <vt:lpstr>Tagesordnung</vt:lpstr>
      <vt:lpstr>Tagesordnung</vt:lpstr>
    </vt:vector>
  </TitlesOfParts>
  <Company>SOBE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Melanie Ippich</dc:creator>
  <cp:lastModifiedBy>BRzehorz</cp:lastModifiedBy>
  <cp:revision>333</cp:revision>
  <dcterms:created xsi:type="dcterms:W3CDTF">2007-07-18T10:29:10Z</dcterms:created>
  <dcterms:modified xsi:type="dcterms:W3CDTF">2022-03-26T14:34:00Z</dcterms:modified>
</cp:coreProperties>
</file>